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69" r:id="rId16"/>
    <p:sldId id="270" r:id="rId17"/>
    <p:sldId id="271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cfY4SviEsBhTq5TFS1RJhAqXs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18CF6C-28D7-4C49-8863-D4E4A86CFF01}" v="1" dt="2021-06-07T20:53:48.5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ne Jarka" userId="27407dc7-5536-4242-9797-21c37323e07b" providerId="ADAL" clId="{C818CF6C-28D7-4C49-8863-D4E4A86CFF01}"/>
    <pc:docChg chg="custSel addSld modSld">
      <pc:chgData name="Christine Jarka" userId="27407dc7-5536-4242-9797-21c37323e07b" providerId="ADAL" clId="{C818CF6C-28D7-4C49-8863-D4E4A86CFF01}" dt="2021-06-07T20:56:24.256" v="36" actId="948"/>
      <pc:docMkLst>
        <pc:docMk/>
      </pc:docMkLst>
      <pc:sldChg chg="modSp mod">
        <pc:chgData name="Christine Jarka" userId="27407dc7-5536-4242-9797-21c37323e07b" providerId="ADAL" clId="{C818CF6C-28D7-4C49-8863-D4E4A86CFF01}" dt="2021-06-07T20:53:48.644" v="8" actId="27636"/>
        <pc:sldMkLst>
          <pc:docMk/>
          <pc:sldMk cId="0" sldId="259"/>
        </pc:sldMkLst>
        <pc:spChg chg="mod">
          <ac:chgData name="Christine Jarka" userId="27407dc7-5536-4242-9797-21c37323e07b" providerId="ADAL" clId="{C818CF6C-28D7-4C49-8863-D4E4A86CFF01}" dt="2021-06-07T20:53:48.644" v="8" actId="27636"/>
          <ac:spMkLst>
            <pc:docMk/>
            <pc:sldMk cId="0" sldId="259"/>
            <ac:spMk id="131" creationId="{00000000-0000-0000-0000-000000000000}"/>
          </ac:spMkLst>
        </pc:spChg>
      </pc:sldChg>
      <pc:sldChg chg="modSp mod">
        <pc:chgData name="Christine Jarka" userId="27407dc7-5536-4242-9797-21c37323e07b" providerId="ADAL" clId="{C818CF6C-28D7-4C49-8863-D4E4A86CFF01}" dt="2021-06-07T20:53:48.654" v="9" actId="27636"/>
        <pc:sldMkLst>
          <pc:docMk/>
          <pc:sldMk cId="0" sldId="262"/>
        </pc:sldMkLst>
        <pc:spChg chg="mod">
          <ac:chgData name="Christine Jarka" userId="27407dc7-5536-4242-9797-21c37323e07b" providerId="ADAL" clId="{C818CF6C-28D7-4C49-8863-D4E4A86CFF01}" dt="2021-06-07T20:53:48.654" v="9" actId="27636"/>
          <ac:spMkLst>
            <pc:docMk/>
            <pc:sldMk cId="0" sldId="262"/>
            <ac:spMk id="158" creationId="{00000000-0000-0000-0000-000000000000}"/>
          </ac:spMkLst>
        </pc:spChg>
      </pc:sldChg>
      <pc:sldChg chg="modSp mod">
        <pc:chgData name="Christine Jarka" userId="27407dc7-5536-4242-9797-21c37323e07b" providerId="ADAL" clId="{C818CF6C-28D7-4C49-8863-D4E4A86CFF01}" dt="2021-06-07T20:55:27.461" v="35" actId="404"/>
        <pc:sldMkLst>
          <pc:docMk/>
          <pc:sldMk cId="0" sldId="268"/>
        </pc:sldMkLst>
        <pc:spChg chg="mod">
          <ac:chgData name="Christine Jarka" userId="27407dc7-5536-4242-9797-21c37323e07b" providerId="ADAL" clId="{C818CF6C-28D7-4C49-8863-D4E4A86CFF01}" dt="2021-06-07T20:55:27.461" v="35" actId="404"/>
          <ac:spMkLst>
            <pc:docMk/>
            <pc:sldMk cId="0" sldId="268"/>
            <ac:spMk id="216" creationId="{00000000-0000-0000-0000-000000000000}"/>
          </ac:spMkLst>
        </pc:spChg>
      </pc:sldChg>
      <pc:sldChg chg="modSp add mod">
        <pc:chgData name="Christine Jarka" userId="27407dc7-5536-4242-9797-21c37323e07b" providerId="ADAL" clId="{C818CF6C-28D7-4C49-8863-D4E4A86CFF01}" dt="2021-06-07T20:56:24.256" v="36" actId="948"/>
        <pc:sldMkLst>
          <pc:docMk/>
          <pc:sldMk cId="4173100053" sldId="272"/>
        </pc:sldMkLst>
        <pc:spChg chg="mod">
          <ac:chgData name="Christine Jarka" userId="27407dc7-5536-4242-9797-21c37323e07b" providerId="ADAL" clId="{C818CF6C-28D7-4C49-8863-D4E4A86CFF01}" dt="2021-06-07T20:56:24.256" v="36" actId="948"/>
          <ac:spMkLst>
            <pc:docMk/>
            <pc:sldMk cId="4173100053" sldId="272"/>
            <ac:spMk id="216" creationId="{00000000-0000-0000-0000-000000000000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2569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>
            <a:spLocks noGrp="1"/>
          </p:cNvSpPr>
          <p:nvPr>
            <p:ph type="ctrTitle"/>
          </p:nvPr>
        </p:nvSpPr>
        <p:spPr>
          <a:xfrm>
            <a:off x="5303520" y="2468880"/>
            <a:ext cx="6172200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8"/>
          <p:cNvSpPr txBox="1">
            <a:spLocks noGrp="1"/>
          </p:cNvSpPr>
          <p:nvPr>
            <p:ph type="subTitle" idx="1"/>
          </p:nvPr>
        </p:nvSpPr>
        <p:spPr>
          <a:xfrm>
            <a:off x="914400" y="2962656"/>
            <a:ext cx="3200400" cy="3325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1" cap="none">
                <a:solidFill>
                  <a:srgbClr val="28C28C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8" name="Google Shape;1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86259" y="288479"/>
            <a:ext cx="597215" cy="597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7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6" name="Google Shape;56;p27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57" name="Google Shape;57;p27"/>
          <p:cNvSpPr txBox="1">
            <a:spLocks noGrp="1"/>
          </p:cNvSpPr>
          <p:nvPr>
            <p:ph type="sldNum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8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61" name="Google Shape;61;p28"/>
          <p:cNvSpPr txBox="1">
            <a:spLocks noGrp="1"/>
          </p:cNvSpPr>
          <p:nvPr>
            <p:ph type="sldNum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9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9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9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29"/>
          <p:cNvSpPr txBox="1">
            <a:spLocks noGrp="1"/>
          </p:cNvSpPr>
          <p:nvPr>
            <p:ph type="sldNum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29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68" name="Google Shape;68;p2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0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0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30"/>
          <p:cNvSpPr txBox="1">
            <a:spLocks noGrp="1"/>
          </p:cNvSpPr>
          <p:nvPr>
            <p:ph type="sldNum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1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6" name="Google Shape;76;p31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31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8" name="Google Shape;78;p3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9" name="Google Shape;79;p31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81" name="Google Shape;81;p31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" name="Google Shape;82;p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3" name="Google Shape;83;p3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2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2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87" name="Google Shape;87;p3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9" name="Google Shape;89;p32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90" name="Google Shape;90;p32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1" name="Google Shape;91;p32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93" name="Google Shape;93;p32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Google Shape;94;p32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95" name="Google Shape;95;p32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6" name="Google Shape;96;p32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" name="Google Shape;97;p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3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1" name="Google Shape;101;p3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4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4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60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440"/>
              <a:buChar char="►"/>
              <a:defRPr/>
            </a:lvl2pPr>
            <a:lvl3pPr marL="1371600" lvl="2" indent="-30988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280"/>
              <a:buChar char="►"/>
              <a:defRPr/>
            </a:lvl3pPr>
            <a:lvl4pPr marL="1828800" lvl="3" indent="-299719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120"/>
              <a:buChar char="►"/>
              <a:defRPr/>
            </a:lvl4pPr>
            <a:lvl5pPr marL="2286000" lvl="4" indent="-29972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12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pic>
        <p:nvPicPr>
          <p:cNvPr id="22" name="Google Shape;2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86259" y="288479"/>
            <a:ext cx="597215" cy="597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052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  <a:defRPr sz="2400"/>
            </a:lvl1pPr>
            <a:lvl2pPr marL="914400" lvl="1" indent="-350519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  <a:defRPr sz="2400"/>
            </a:lvl2pPr>
            <a:lvl3pPr marL="1371600" lvl="2" indent="-350519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  <a:defRPr sz="2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body" idx="2"/>
          </p:nvPr>
        </p:nvSpPr>
        <p:spPr>
          <a:xfrm>
            <a:off x="5120640" y="2194560"/>
            <a:ext cx="6089904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pic>
        <p:nvPicPr>
          <p:cNvPr id="27" name="Google Shape;2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86259" y="288479"/>
            <a:ext cx="597215" cy="597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1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 cap="none">
                <a:solidFill>
                  <a:srgbClr val="28C28C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1" name="Google Shape;31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86259" y="288479"/>
            <a:ext cx="597215" cy="597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2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28C28C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28C28C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pic>
        <p:nvPicPr>
          <p:cNvPr id="38" name="Google Shape;38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86259" y="288479"/>
            <a:ext cx="597215" cy="597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4"/>
          <p:cNvSpPr txBox="1">
            <a:spLocks noGrp="1"/>
          </p:cNvSpPr>
          <p:nvPr>
            <p:ph type="sldNum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5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020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600"/>
              <a:buChar char="►"/>
              <a:defRPr sz="2000"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440"/>
              <a:buChar char="►"/>
              <a:defRPr sz="1800"/>
            </a:lvl2pPr>
            <a:lvl3pPr marL="1371600" lvl="2" indent="-30988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280"/>
              <a:buChar char="►"/>
              <a:defRPr sz="1600"/>
            </a:lvl3pPr>
            <a:lvl4pPr marL="1828800" lvl="3" indent="-299719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120"/>
              <a:buChar char="►"/>
              <a:defRPr sz="1400"/>
            </a:lvl4pPr>
            <a:lvl5pPr marL="2286000" lvl="4" indent="-299720" algn="l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120"/>
              <a:buChar char="►"/>
              <a:defRPr sz="1400"/>
            </a:lvl5pPr>
            <a:lvl6pPr marL="2743200" lvl="5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marL="3200400" lvl="6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marL="3657600" lvl="7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marL="4114800" lvl="8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>
            <a:endParaRPr/>
          </a:p>
        </p:txBody>
      </p:sp>
      <p:sp>
        <p:nvSpPr>
          <p:cNvPr id="46" name="Google Shape;46;p25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sldNum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6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6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Google Shape;51;p26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sldNum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664"/>
            </a:gs>
            <a:gs pos="10000">
              <a:srgbClr val="002664"/>
            </a:gs>
            <a:gs pos="100000">
              <a:srgbClr val="004C7A"/>
            </a:gs>
          </a:gsLst>
          <a:lin ang="612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7"/>
          <p:cNvPicPr preferRelativeResize="0"/>
          <p:nvPr/>
        </p:nvPicPr>
        <p:blipFill rotWithShape="1">
          <a:blip r:embed="rId19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28C28C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►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14" name="Google Shape;14;p17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10486259" y="288479"/>
            <a:ext cx="597215" cy="59721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"/>
          <p:cNvSpPr txBox="1">
            <a:spLocks noGrp="1"/>
          </p:cNvSpPr>
          <p:nvPr>
            <p:ph type="ctrTitle"/>
          </p:nvPr>
        </p:nvSpPr>
        <p:spPr>
          <a:xfrm>
            <a:off x="5303520" y="2468880"/>
            <a:ext cx="6172200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</a:pPr>
            <a:r>
              <a:rPr lang="en-US" dirty="0"/>
              <a:t>BTT Recorder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</a:pPr>
            <a:r>
              <a:rPr lang="en-US" dirty="0"/>
              <a:t>V1.4</a:t>
            </a:r>
            <a:endParaRPr dirty="0"/>
          </a:p>
        </p:txBody>
      </p:sp>
      <p:sp>
        <p:nvSpPr>
          <p:cNvPr id="110" name="Google Shape;110;p1"/>
          <p:cNvSpPr txBox="1">
            <a:spLocks noGrp="1"/>
          </p:cNvSpPr>
          <p:nvPr>
            <p:ph type="subTitle" idx="1"/>
          </p:nvPr>
        </p:nvSpPr>
        <p:spPr>
          <a:xfrm>
            <a:off x="638978" y="2468880"/>
            <a:ext cx="3475822" cy="3325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3200" dirty="0" err="1"/>
              <a:t>L'edition</a:t>
            </a:r>
            <a:r>
              <a:rPr lang="en-US" sz="3200" dirty="0"/>
              <a:t> des </a:t>
            </a:r>
            <a:r>
              <a:rPr lang="en-US" sz="3200" dirty="0" err="1"/>
              <a:t>enregistrements</a:t>
            </a:r>
            <a:endParaRPr lang="en-US" sz="32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endParaRPr lang="en-US" sz="32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3200" dirty="0" err="1"/>
              <a:t>Marqueurs</a:t>
            </a:r>
            <a:r>
              <a:rPr lang="en-US" sz="3200" dirty="0"/>
              <a:t> de versets et </a:t>
            </a:r>
            <a:r>
              <a:rPr lang="en-US" sz="3200" dirty="0" err="1"/>
              <a:t>évaluation</a:t>
            </a:r>
            <a:endParaRPr sz="32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Marqueurs de versets</a:t>
            </a:r>
            <a:br>
              <a:rPr lang="en-US"/>
            </a:br>
            <a:r>
              <a:rPr lang="en-US" sz="3200"/>
              <a:t>	</a:t>
            </a:r>
            <a:endParaRPr/>
          </a:p>
        </p:txBody>
      </p:sp>
      <p:sp>
        <p:nvSpPr>
          <p:cNvPr id="185" name="Google Shape;185;p10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/>
              <a:t>Lorsqu'il n'y a plus de marqueurs de verset à placer --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Tapez sur l'icône de retour qui se trouve sous la barre jaune.</a:t>
            </a:r>
            <a:endParaRPr/>
          </a:p>
        </p:txBody>
      </p:sp>
      <p:sp>
        <p:nvSpPr>
          <p:cNvPr id="186" name="Google Shape;186;p10"/>
          <p:cNvSpPr/>
          <p:nvPr/>
        </p:nvSpPr>
        <p:spPr>
          <a:xfrm rot="-3274373">
            <a:off x="8275772" y="3025580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7" name="Google Shape;187;p10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8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0"/>
          <p:cNvSpPr/>
          <p:nvPr/>
        </p:nvSpPr>
        <p:spPr>
          <a:xfrm rot="8949009">
            <a:off x="5585379" y="1393112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10"/>
          <p:cNvSpPr/>
          <p:nvPr/>
        </p:nvSpPr>
        <p:spPr>
          <a:xfrm rot="8949009">
            <a:off x="7494659" y="4821391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Marqueurs de versets</a:t>
            </a:r>
            <a:br>
              <a:rPr lang="en-US"/>
            </a:br>
            <a:r>
              <a:rPr lang="en-US" sz="3200"/>
              <a:t>	</a:t>
            </a:r>
            <a:endParaRPr/>
          </a:p>
        </p:txBody>
      </p:sp>
      <p:sp>
        <p:nvSpPr>
          <p:cNvPr id="195" name="Google Shape;195;p11"/>
          <p:cNvSpPr txBox="1">
            <a:spLocks noGrp="1"/>
          </p:cNvSpPr>
          <p:nvPr>
            <p:ph type="body" idx="1"/>
          </p:nvPr>
        </p:nvSpPr>
        <p:spPr>
          <a:xfrm>
            <a:off x="646100" y="2058975"/>
            <a:ext cx="4215300" cy="43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/>
              <a:t>Les marqueurs de versets sont affichés sur l'écran d'enregistrement.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/>
              <a:t>Tapez sur l'icône de la carte SD pour sauvegarder et revenir à la Gestion de projet.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</p:txBody>
      </p:sp>
      <p:sp>
        <p:nvSpPr>
          <p:cNvPr id="196" name="Google Shape;196;p11"/>
          <p:cNvSpPr/>
          <p:nvPr/>
        </p:nvSpPr>
        <p:spPr>
          <a:xfrm rot="-3274373">
            <a:off x="8275772" y="3025580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7" name="Google Shape;197;p11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8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1"/>
          <p:cNvSpPr/>
          <p:nvPr/>
        </p:nvSpPr>
        <p:spPr>
          <a:xfrm rot="8949009">
            <a:off x="9063377" y="1607116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9" name="Google Shape;199;p11"/>
          <p:cNvSpPr/>
          <p:nvPr/>
        </p:nvSpPr>
        <p:spPr>
          <a:xfrm rot="1190079">
            <a:off x="8639267" y="4658488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0" name="Google Shape;200;p11"/>
          <p:cNvSpPr txBox="1"/>
          <p:nvPr/>
        </p:nvSpPr>
        <p:spPr>
          <a:xfrm>
            <a:off x="3926550" y="4949525"/>
            <a:ext cx="2314500" cy="1754700"/>
          </a:xfrm>
          <a:prstGeom prst="rect">
            <a:avLst/>
          </a:prstGeom>
          <a:solidFill>
            <a:schemeClr val="lt1"/>
          </a:solidFill>
          <a:ln w="571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CONSEIL</a:t>
            </a: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vous voudrez peut-être évaluer cet enregistrement avant de le sauvegarder.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2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Évaluer un enregistrement</a:t>
            </a:r>
            <a:endParaRPr/>
          </a:p>
        </p:txBody>
      </p:sp>
      <p:sp>
        <p:nvSpPr>
          <p:cNvPr id="207" name="Google Shape;207;p12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Tapez sur l'icône d'étoile dans la barre grise supérieure.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</p:txBody>
      </p:sp>
      <p:sp>
        <p:nvSpPr>
          <p:cNvPr id="208" name="Google Shape;208;p12"/>
          <p:cNvSpPr/>
          <p:nvPr/>
        </p:nvSpPr>
        <p:spPr>
          <a:xfrm rot="-3909096">
            <a:off x="8773675" y="3127872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9" name="Google Shape;209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6902" y="3419061"/>
            <a:ext cx="457200" cy="47707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3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Évaluer un enregistrement</a:t>
            </a:r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body" idx="1"/>
          </p:nvPr>
        </p:nvSpPr>
        <p:spPr>
          <a:xfrm>
            <a:off x="646111" y="2188564"/>
            <a:ext cx="4215384" cy="4520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15468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ct val="80000"/>
              <a:buChar char="►"/>
            </a:pPr>
            <a:r>
              <a:rPr lang="en-US" dirty="0" err="1"/>
              <a:t>Tapez</a:t>
            </a:r>
            <a:r>
              <a:rPr lang="en-US" dirty="0"/>
              <a:t> les étoiles pour </a:t>
            </a:r>
            <a:r>
              <a:rPr lang="en-US" dirty="0" err="1"/>
              <a:t>évaluer</a:t>
            </a:r>
            <a:r>
              <a:rPr lang="en-US" dirty="0"/>
              <a:t>.</a:t>
            </a:r>
            <a:endParaRPr dirty="0"/>
          </a:p>
          <a:p>
            <a:pPr marL="342900" lvl="0" indent="-315468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ct val="80000"/>
              <a:buChar char="►"/>
            </a:pPr>
            <a:r>
              <a:rPr lang="en-US" dirty="0" err="1"/>
              <a:t>L'étoile</a:t>
            </a:r>
            <a:r>
              <a:rPr lang="en-US" dirty="0"/>
              <a:t> à gauche pour un </a:t>
            </a:r>
            <a:r>
              <a:rPr lang="en-US" dirty="0" err="1"/>
              <a:t>classement</a:t>
            </a:r>
            <a:r>
              <a:rPr lang="en-US" dirty="0"/>
              <a:t> de 1 étoile -- </a:t>
            </a:r>
            <a:r>
              <a:rPr lang="en-US" dirty="0" err="1"/>
              <a:t>ce</a:t>
            </a:r>
            <a:r>
              <a:rPr lang="en-US" dirty="0"/>
              <a:t> qui </a:t>
            </a:r>
            <a:r>
              <a:rPr lang="en-US" dirty="0" err="1"/>
              <a:t>signifie</a:t>
            </a:r>
            <a:r>
              <a:rPr lang="en-US" dirty="0"/>
              <a:t> que </a:t>
            </a:r>
            <a:r>
              <a:rPr lang="en-US" dirty="0" err="1"/>
              <a:t>c'est</a:t>
            </a:r>
            <a:r>
              <a:rPr lang="en-US" dirty="0"/>
              <a:t> un bon </a:t>
            </a:r>
            <a:r>
              <a:rPr lang="en-US" dirty="0" err="1"/>
              <a:t>enregistrement</a:t>
            </a:r>
            <a:r>
              <a:rPr lang="en-US" dirty="0"/>
              <a:t>. </a:t>
            </a:r>
            <a:endParaRPr dirty="0"/>
          </a:p>
          <a:p>
            <a:pPr marL="941832" lvl="1" indent="-457200" algn="l" rtl="0">
              <a:spcBef>
                <a:spcPts val="100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sz="2000" dirty="0" err="1"/>
              <a:t>L'étoile</a:t>
            </a:r>
            <a:r>
              <a:rPr lang="en-US" sz="2000" dirty="0"/>
              <a:t> </a:t>
            </a:r>
            <a:r>
              <a:rPr lang="en-US" sz="2000" dirty="0" err="1"/>
              <a:t>devient</a:t>
            </a:r>
            <a:r>
              <a:rPr lang="en-US" sz="2000" dirty="0"/>
              <a:t> rouge.</a:t>
            </a:r>
            <a:endParaRPr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3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Évaluer un enregistrement</a:t>
            </a:r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body" idx="1"/>
          </p:nvPr>
        </p:nvSpPr>
        <p:spPr>
          <a:xfrm>
            <a:off x="646111" y="2188564"/>
            <a:ext cx="4215384" cy="4520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347472" indent="-320040">
              <a:buSzPct val="80000"/>
            </a:pPr>
            <a:r>
              <a:rPr lang="fr-FR" sz="2900" dirty="0"/>
              <a:t>L'étoile du milieu pour un classement de 2 étoiles -- ce qui signifie que c'est un meilleur enregistrement. </a:t>
            </a:r>
          </a:p>
          <a:p>
            <a:pPr marL="941832" lvl="1" indent="-457200" algn="l" rtl="0">
              <a:spcBef>
                <a:spcPts val="100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sz="2600" dirty="0"/>
              <a:t>Les étoiles </a:t>
            </a:r>
            <a:r>
              <a:rPr lang="en-US" sz="2600" dirty="0" err="1"/>
              <a:t>deviennent</a:t>
            </a:r>
            <a:r>
              <a:rPr lang="en-US" sz="2600" dirty="0"/>
              <a:t> jaune.</a:t>
            </a:r>
            <a:endParaRPr sz="2600" dirty="0"/>
          </a:p>
          <a:p>
            <a:pPr marL="342900" lvl="0" indent="-315468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ct val="80000"/>
              <a:buChar char="►"/>
            </a:pPr>
            <a:r>
              <a:rPr lang="en-US" sz="2900" dirty="0" err="1"/>
              <a:t>L'étoile</a:t>
            </a:r>
            <a:r>
              <a:rPr lang="en-US" sz="2900" dirty="0"/>
              <a:t> à droite pour un </a:t>
            </a:r>
            <a:r>
              <a:rPr lang="en-US" sz="2900" dirty="0" err="1"/>
              <a:t>classement</a:t>
            </a:r>
            <a:r>
              <a:rPr lang="en-US" sz="2900" dirty="0"/>
              <a:t> de 3 étoiles -- </a:t>
            </a:r>
            <a:r>
              <a:rPr lang="en-US" sz="2900" dirty="0" err="1"/>
              <a:t>ce</a:t>
            </a:r>
            <a:r>
              <a:rPr lang="en-US" sz="2900" dirty="0"/>
              <a:t> qui </a:t>
            </a:r>
            <a:r>
              <a:rPr lang="en-US" sz="2900" dirty="0" err="1"/>
              <a:t>signifie</a:t>
            </a:r>
            <a:r>
              <a:rPr lang="en-US" sz="2900" dirty="0"/>
              <a:t> que </a:t>
            </a:r>
            <a:r>
              <a:rPr lang="en-US" sz="2900" dirty="0" err="1"/>
              <a:t>c'est</a:t>
            </a:r>
            <a:r>
              <a:rPr lang="en-US" sz="2900" dirty="0"/>
              <a:t> un excellent </a:t>
            </a:r>
            <a:r>
              <a:rPr lang="en-US" sz="2900" dirty="0" err="1"/>
              <a:t>enregistrement</a:t>
            </a:r>
            <a:r>
              <a:rPr lang="en-US" sz="2900" dirty="0"/>
              <a:t>. </a:t>
            </a:r>
            <a:endParaRPr sz="2900" dirty="0"/>
          </a:p>
          <a:p>
            <a:pPr marL="941832" lvl="1" indent="-457200" algn="l" rtl="0">
              <a:spcBef>
                <a:spcPts val="1000"/>
              </a:spcBef>
              <a:spcAft>
                <a:spcPts val="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sz="2600" dirty="0"/>
              <a:t>Les étoiles </a:t>
            </a:r>
            <a:r>
              <a:rPr lang="en-US" sz="2600" dirty="0" err="1"/>
              <a:t>deviennent</a:t>
            </a:r>
            <a:r>
              <a:rPr lang="en-US" sz="2600" dirty="0"/>
              <a:t> </a:t>
            </a:r>
            <a:r>
              <a:rPr lang="en-US" sz="2600" dirty="0" err="1"/>
              <a:t>vertes</a:t>
            </a:r>
            <a:r>
              <a:rPr lang="en-US" sz="2600" dirty="0"/>
              <a:t>.</a:t>
            </a:r>
            <a:endParaRPr sz="26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800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3100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14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4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Évaluer un enregistrement</a:t>
            </a:r>
            <a:endParaRPr/>
          </a:p>
        </p:txBody>
      </p:sp>
      <p:sp>
        <p:nvSpPr>
          <p:cNvPr id="223" name="Google Shape;223;p14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 dirty="0" err="1"/>
              <a:t>Tapez</a:t>
            </a:r>
            <a:r>
              <a:rPr lang="en-US" dirty="0"/>
              <a:t> sur « OK » pour </a:t>
            </a:r>
            <a:r>
              <a:rPr lang="en-US" dirty="0" err="1"/>
              <a:t>enregistrer</a:t>
            </a:r>
            <a:r>
              <a:rPr lang="en-US" dirty="0"/>
              <a:t> le </a:t>
            </a:r>
            <a:r>
              <a:rPr lang="en-US" dirty="0" err="1"/>
              <a:t>classement</a:t>
            </a:r>
            <a:r>
              <a:rPr lang="en-US" dirty="0"/>
              <a:t>.</a:t>
            </a:r>
            <a:endParaRPr dirty="0"/>
          </a:p>
          <a:p>
            <a:pPr marL="342900" lvl="0" indent="-22098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 dirty="0"/>
          </a:p>
        </p:txBody>
      </p:sp>
      <p:sp>
        <p:nvSpPr>
          <p:cNvPr id="224" name="Google Shape;224;p14"/>
          <p:cNvSpPr/>
          <p:nvPr/>
        </p:nvSpPr>
        <p:spPr>
          <a:xfrm rot="9386493">
            <a:off x="8886690" y="3497742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15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8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Évaluer un enregistrement</a:t>
            </a:r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L'étoile dans la barre grise est la couleur du classement.</a:t>
            </a:r>
            <a:endParaRPr/>
          </a:p>
          <a:p>
            <a:pPr marL="342900" lvl="0" indent="-22098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</p:txBody>
      </p:sp>
      <p:sp>
        <p:nvSpPr>
          <p:cNvPr id="232" name="Google Shape;232;p15"/>
          <p:cNvSpPr/>
          <p:nvPr/>
        </p:nvSpPr>
        <p:spPr>
          <a:xfrm rot="-4265115">
            <a:off x="8886691" y="3168969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16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8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Évaluer un enregistrement</a:t>
            </a:r>
            <a:endParaRPr/>
          </a:p>
        </p:txBody>
      </p:sp>
      <p:sp>
        <p:nvSpPr>
          <p:cNvPr id="239" name="Google Shape;239;p16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La Barre des prises dans la Gestion de project affiche la couleur de classement.</a:t>
            </a:r>
            <a:endParaRPr/>
          </a:p>
          <a:p>
            <a:pPr marL="342900" lvl="0" indent="-22098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</p:txBody>
      </p:sp>
      <p:sp>
        <p:nvSpPr>
          <p:cNvPr id="240" name="Google Shape;240;p16"/>
          <p:cNvSpPr/>
          <p:nvPr/>
        </p:nvSpPr>
        <p:spPr>
          <a:xfrm rot="-4265115">
            <a:off x="8352435" y="4350497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Marqueurs de versets</a:t>
            </a:r>
            <a:endParaRPr/>
          </a:p>
        </p:txBody>
      </p:sp>
      <p:sp>
        <p:nvSpPr>
          <p:cNvPr id="116" name="Google Shape;116;p2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ts val="2240"/>
              <a:buChar char="►"/>
            </a:pPr>
            <a:r>
              <a:rPr lang="en-US" sz="2800"/>
              <a:t>Marqueurs de versets ne sont disponibles que lorsque les enregistrements sont effectués en mode de morceau.</a:t>
            </a:r>
            <a:endParaRPr/>
          </a:p>
          <a:p>
            <a:pPr marL="342900" lvl="0" indent="-24130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600"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Marqueurs de versets</a:t>
            </a:r>
            <a:endParaRPr/>
          </a:p>
        </p:txBody>
      </p:sp>
      <p:sp>
        <p:nvSpPr>
          <p:cNvPr id="122" name="Google Shape;122;p3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Ouvrez l'enregistrement qui a été édité et qui est prêt à être partagé avec d'autres.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/>
              <a:t>Tapez sur l'icône du signet.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  <a:p>
            <a:pPr marL="342900" lvl="0" indent="-22098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</p:txBody>
      </p:sp>
      <p:pic>
        <p:nvPicPr>
          <p:cNvPr id="123" name="Google Shape;123;p3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27551" y="4411147"/>
            <a:ext cx="780952" cy="689563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5" name="Google Shape;125;p3"/>
          <p:cNvSpPr/>
          <p:nvPr/>
        </p:nvSpPr>
        <p:spPr>
          <a:xfrm rot="-2206067">
            <a:off x="7993180" y="2738742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Marqueurs de versets</a:t>
            </a:r>
            <a:br>
              <a:rPr lang="en-US"/>
            </a:br>
            <a:r>
              <a:rPr lang="en-US" sz="3200"/>
              <a:t>	</a:t>
            </a:r>
            <a:endParaRPr/>
          </a:p>
        </p:txBody>
      </p:sp>
      <p:sp>
        <p:nvSpPr>
          <p:cNvPr id="131" name="Google Shape;131;p4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342900" lvl="0" indent="-333756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ct val="80000"/>
              <a:buChar char="►"/>
            </a:pPr>
            <a:r>
              <a:rPr lang="en-US"/>
              <a:t>La barre grise supérieure indique le nombre de marqueurs qu'il reste à mettre en place.</a:t>
            </a:r>
            <a:endParaRPr/>
          </a:p>
          <a:p>
            <a:pPr marL="342900" lvl="0" indent="-22098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ct val="80000"/>
              <a:buNone/>
            </a:pPr>
            <a:endParaRPr/>
          </a:p>
          <a:p>
            <a:pPr marL="342900" lvl="0" indent="-333756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ct val="80000"/>
              <a:buChar char="►"/>
            </a:pPr>
            <a:r>
              <a:rPr lang="en-US"/>
              <a:t>Un marqueur de verset se trouve au début de l'enregistrement.</a:t>
            </a:r>
            <a:endParaRPr/>
          </a:p>
          <a:p>
            <a:pPr marL="342900" lvl="0" indent="-22098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ct val="80000"/>
              <a:buNone/>
            </a:pPr>
            <a:endParaRPr/>
          </a:p>
          <a:p>
            <a:pPr marL="342900" lvl="0" indent="-333756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ct val="80000"/>
              <a:buChar char="►"/>
            </a:pPr>
            <a:r>
              <a:rPr lang="en-US"/>
              <a:t>Remarquez que la barre de lecture est jaune.</a:t>
            </a:r>
            <a:endParaRPr/>
          </a:p>
          <a:p>
            <a:pPr marL="342900" lvl="0" indent="-22098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ct val="80000"/>
              <a:buNone/>
            </a:pPr>
            <a:endParaRPr/>
          </a:p>
        </p:txBody>
      </p:sp>
      <p:sp>
        <p:nvSpPr>
          <p:cNvPr id="132" name="Google Shape;132;p4"/>
          <p:cNvSpPr/>
          <p:nvPr/>
        </p:nvSpPr>
        <p:spPr>
          <a:xfrm rot="-3274373">
            <a:off x="8275772" y="3025580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3" name="Google Shape;133;p4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4"/>
          <p:cNvSpPr/>
          <p:nvPr/>
        </p:nvSpPr>
        <p:spPr>
          <a:xfrm rot="8609030">
            <a:off x="5865274" y="1269537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Marqueurs de versets</a:t>
            </a:r>
            <a:br>
              <a:rPr lang="en-US"/>
            </a:br>
            <a:r>
              <a:rPr lang="en-US" sz="3200"/>
              <a:t>	</a:t>
            </a:r>
            <a:endParaRPr/>
          </a:p>
        </p:txBody>
      </p:sp>
      <p:sp>
        <p:nvSpPr>
          <p:cNvPr id="140" name="Google Shape;140;p5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Tapez sur l'icône de lecture pour faire la lecture de l'enregistrement.</a:t>
            </a:r>
            <a:endParaRPr/>
          </a:p>
        </p:txBody>
      </p:sp>
      <p:sp>
        <p:nvSpPr>
          <p:cNvPr id="141" name="Google Shape;141;p5"/>
          <p:cNvSpPr/>
          <p:nvPr/>
        </p:nvSpPr>
        <p:spPr>
          <a:xfrm rot="-3274373">
            <a:off x="8275772" y="3025580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2" name="Google Shape;142;p5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/>
          <p:nvPr/>
        </p:nvSpPr>
        <p:spPr>
          <a:xfrm rot="1176439">
            <a:off x="5697692" y="4654776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Marqueurs de versets</a:t>
            </a:r>
            <a:br>
              <a:rPr lang="en-US"/>
            </a:br>
            <a:r>
              <a:rPr lang="en-US" sz="3200"/>
              <a:t>	</a:t>
            </a:r>
            <a:endParaRPr/>
          </a:p>
        </p:txBody>
      </p:sp>
      <p:sp>
        <p:nvSpPr>
          <p:cNvPr id="149" name="Google Shape;149;p6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Tapez sur l'icône de pause pour arrêter la lecture lorsqu'elle se trouve à la fin d'un verset.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</p:txBody>
      </p:sp>
      <p:sp>
        <p:nvSpPr>
          <p:cNvPr id="150" name="Google Shape;150;p6"/>
          <p:cNvSpPr/>
          <p:nvPr/>
        </p:nvSpPr>
        <p:spPr>
          <a:xfrm rot="-3274373">
            <a:off x="8275772" y="3025580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1" name="Google Shape;151;p6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6"/>
          <p:cNvSpPr/>
          <p:nvPr/>
        </p:nvSpPr>
        <p:spPr>
          <a:xfrm rot="1176439">
            <a:off x="5697692" y="4654776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Marqueurs de versets</a:t>
            </a:r>
            <a:br>
              <a:rPr lang="en-US"/>
            </a:br>
            <a:r>
              <a:rPr lang="en-US" sz="3200"/>
              <a:t>	</a:t>
            </a:r>
            <a:endParaRPr/>
          </a:p>
        </p:txBody>
      </p:sp>
      <p:sp>
        <p:nvSpPr>
          <p:cNvPr id="158" name="Google Shape;158;p7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/>
              <a:t>Pour ajouter le marqueur de verset :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Tapez sur le drapeau blanc dans la barre jaune.</a:t>
            </a:r>
            <a:endParaRPr/>
          </a:p>
          <a:p>
            <a:pPr marL="342900" lvl="0" indent="-22098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None/>
            </a:pPr>
            <a:endParaRPr sz="240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Continuez à écouter la lecture pour la prochaine fin d'un verset.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 rot="-3274373">
            <a:off x="8275772" y="3025580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0" name="Google Shape;160;p7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 rot="1176439">
            <a:off x="8636102" y="4585042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Marqueurs de versets</a:t>
            </a:r>
            <a:br>
              <a:rPr lang="en-US"/>
            </a:br>
            <a:r>
              <a:rPr lang="en-US" sz="3200"/>
              <a:t>	</a:t>
            </a:r>
            <a:endParaRPr/>
          </a:p>
        </p:txBody>
      </p:sp>
      <p:sp>
        <p:nvSpPr>
          <p:cNvPr id="167" name="Google Shape;167;p8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/>
              <a:t>Manière facultative de trouver le bon endroit dans l'enregistrement :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Utilisez l'action appuyer - maintenir - glisser pour faire avancer ou reculer la lecture.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Mettez la division de versets sur la ligne bleue.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 rot="-3274373">
            <a:off x="8275772" y="3025580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9" name="Google Shape;169;p8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9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8"/>
          <p:cNvSpPr/>
          <p:nvPr/>
        </p:nvSpPr>
        <p:spPr>
          <a:xfrm rot="8949009">
            <a:off x="5840551" y="2175882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lang="en-US"/>
              <a:t>Marqueurs de versets</a:t>
            </a:r>
            <a:br>
              <a:rPr lang="en-US"/>
            </a:br>
            <a:r>
              <a:rPr lang="en-US" sz="3200"/>
              <a:t>	</a:t>
            </a:r>
            <a:endParaRPr/>
          </a:p>
        </p:txBody>
      </p:sp>
      <p:sp>
        <p:nvSpPr>
          <p:cNvPr id="176" name="Google Shape;176;p9"/>
          <p:cNvSpPr txBox="1">
            <a:spLocks noGrp="1"/>
          </p:cNvSpPr>
          <p:nvPr>
            <p:ph type="body" idx="1"/>
          </p:nvPr>
        </p:nvSpPr>
        <p:spPr>
          <a:xfrm>
            <a:off x="646111" y="2188565"/>
            <a:ext cx="4215384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/>
              <a:t>Une autre manière de trouver le bon endroit dans l'enregistrement :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28C28C"/>
              </a:buClr>
              <a:buSzPts val="1920"/>
              <a:buChar char="►"/>
            </a:pPr>
            <a:r>
              <a:rPr lang="en-US"/>
              <a:t>Utilisez l'action appuyer - maintenir - glisser pour faire avancer ou reculer le drapeau sur la forme d'onde.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endParaRPr/>
          </a:p>
        </p:txBody>
      </p:sp>
      <p:sp>
        <p:nvSpPr>
          <p:cNvPr id="177" name="Google Shape;177;p9"/>
          <p:cNvSpPr/>
          <p:nvPr/>
        </p:nvSpPr>
        <p:spPr>
          <a:xfrm rot="-3274373">
            <a:off x="8275772" y="3025580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8" name="Google Shape;178;p9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21275" y="2188565"/>
            <a:ext cx="6089648" cy="380603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9"/>
          <p:cNvSpPr/>
          <p:nvPr/>
        </p:nvSpPr>
        <p:spPr>
          <a:xfrm rot="8949009">
            <a:off x="6292613" y="1545567"/>
            <a:ext cx="2328287" cy="95067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TTRecorder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461</Words>
  <Application>Microsoft Office PowerPoint</Application>
  <PresentationFormat>Widescreen</PresentationFormat>
  <Paragraphs>59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Century Gothic</vt:lpstr>
      <vt:lpstr>Calibri</vt:lpstr>
      <vt:lpstr>Arial</vt:lpstr>
      <vt:lpstr>Noto Sans Symbols</vt:lpstr>
      <vt:lpstr>BTTRecorder</vt:lpstr>
      <vt:lpstr>BTT Recorder  V1.4</vt:lpstr>
      <vt:lpstr>Marqueurs de versets</vt:lpstr>
      <vt:lpstr>Marqueurs de versets</vt:lpstr>
      <vt:lpstr>Marqueurs de versets  </vt:lpstr>
      <vt:lpstr>Marqueurs de versets  </vt:lpstr>
      <vt:lpstr>Marqueurs de versets  </vt:lpstr>
      <vt:lpstr>Marqueurs de versets  </vt:lpstr>
      <vt:lpstr>Marqueurs de versets  </vt:lpstr>
      <vt:lpstr>Marqueurs de versets  </vt:lpstr>
      <vt:lpstr>Marqueurs de versets  </vt:lpstr>
      <vt:lpstr>Marqueurs de versets  </vt:lpstr>
      <vt:lpstr>Évaluer un enregistrement</vt:lpstr>
      <vt:lpstr>Évaluer un enregistrement</vt:lpstr>
      <vt:lpstr>Évaluer un enregistrement</vt:lpstr>
      <vt:lpstr>Évaluer un enregistrement</vt:lpstr>
      <vt:lpstr>Évaluer un enregistrement</vt:lpstr>
      <vt:lpstr>Évaluer un enregistrement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BTT Recorder  V1.4</dc:title>
  <dc:creator>Erika Herman</dc:creator>
  <cp:lastModifiedBy>Christine Jarka</cp:lastModifiedBy>
  <cp:revision>2</cp:revision>
  <dcterms:created xsi:type="dcterms:W3CDTF">2016-06-27T19:09:04Z</dcterms:created>
  <dcterms:modified xsi:type="dcterms:W3CDTF">2021-06-07T20:56:40Z</dcterms:modified>
</cp:coreProperties>
</file>